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16" r:id="rId3"/>
    <p:sldId id="277" r:id="rId4"/>
    <p:sldId id="283" r:id="rId5"/>
    <p:sldId id="284" r:id="rId6"/>
    <p:sldId id="286" r:id="rId7"/>
    <p:sldId id="287" r:id="rId8"/>
    <p:sldId id="288" r:id="rId9"/>
    <p:sldId id="265" r:id="rId10"/>
    <p:sldId id="266" r:id="rId11"/>
    <p:sldId id="273" r:id="rId12"/>
    <p:sldId id="289" r:id="rId13"/>
    <p:sldId id="268" r:id="rId14"/>
    <p:sldId id="280" r:id="rId15"/>
    <p:sldId id="270" r:id="rId16"/>
    <p:sldId id="271" r:id="rId17"/>
    <p:sldId id="314" r:id="rId18"/>
    <p:sldId id="291" r:id="rId19"/>
    <p:sldId id="292" r:id="rId20"/>
    <p:sldId id="294" r:id="rId21"/>
    <p:sldId id="293" r:id="rId22"/>
    <p:sldId id="279" r:id="rId23"/>
    <p:sldId id="278" r:id="rId24"/>
    <p:sldId id="295" r:id="rId25"/>
    <p:sldId id="311" r:id="rId26"/>
    <p:sldId id="282" r:id="rId27"/>
    <p:sldId id="312" r:id="rId28"/>
    <p:sldId id="313" r:id="rId29"/>
    <p:sldId id="296" r:id="rId30"/>
    <p:sldId id="297" r:id="rId31"/>
    <p:sldId id="298" r:id="rId32"/>
    <p:sldId id="300" r:id="rId33"/>
    <p:sldId id="301" r:id="rId34"/>
    <p:sldId id="315" r:id="rId35"/>
    <p:sldId id="304" r:id="rId36"/>
    <p:sldId id="305" r:id="rId37"/>
    <p:sldId id="306" r:id="rId38"/>
    <p:sldId id="307" r:id="rId39"/>
    <p:sldId id="309" r:id="rId40"/>
    <p:sldId id="27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46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08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0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38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28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99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51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49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05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47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38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26B52-9C28-4610-A3F5-58CED934E92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2B8DD-5D2C-4AB4-A340-265EF6374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15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384B9-507C-463C-A809-672BB3241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216"/>
            <a:ext cx="9144000" cy="2387600"/>
          </a:xfrm>
        </p:spPr>
        <p:txBody>
          <a:bodyPr/>
          <a:lstStyle/>
          <a:p>
            <a:r>
              <a:rPr lang="en-US" altLang="zh-TW" dirty="0"/>
              <a:t>2021/02/24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293A06-30E6-4833-9F88-4F1B6457A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資工一</a:t>
            </a:r>
            <a:r>
              <a:rPr lang="en-US" altLang="zh-TW" dirty="0"/>
              <a:t>A 4090E011 </a:t>
            </a:r>
            <a:r>
              <a:rPr lang="zh-TW" altLang="en-US" dirty="0"/>
              <a:t>簡報</a:t>
            </a:r>
          </a:p>
        </p:txBody>
      </p:sp>
    </p:spTree>
    <p:extLst>
      <p:ext uri="{BB962C8B-B14F-4D97-AF65-F5344CB8AC3E}">
        <p14:creationId xmlns:p14="http://schemas.microsoft.com/office/powerpoint/2010/main" val="234449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18551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/>
              <a:t>http://localhost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94" y="1553648"/>
            <a:ext cx="9135611" cy="484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95" y="1008365"/>
            <a:ext cx="9135610" cy="48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ACECFC-4E93-4209-AACD-4BC635AE0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4" y="1008365"/>
            <a:ext cx="9135611" cy="4841270"/>
          </a:xfrm>
        </p:spPr>
      </p:pic>
    </p:spTree>
    <p:extLst>
      <p:ext uri="{BB962C8B-B14F-4D97-AF65-F5344CB8AC3E}">
        <p14:creationId xmlns:p14="http://schemas.microsoft.com/office/powerpoint/2010/main" val="236052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94" y="1027906"/>
            <a:ext cx="91356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/>
              <a:t>Logs </a:t>
            </a:r>
            <a:r>
              <a:rPr lang="zh-TW" altLang="en-US" sz="4800" dirty="0"/>
              <a:t>分析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058040"/>
            <a:ext cx="10964285" cy="1875397"/>
          </a:xfrm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8" y="3933437"/>
            <a:ext cx="10964285" cy="1875397"/>
          </a:xfrm>
        </p:spPr>
      </p:pic>
    </p:spTree>
    <p:extLst>
      <p:ext uri="{BB962C8B-B14F-4D97-AF65-F5344CB8AC3E}">
        <p14:creationId xmlns:p14="http://schemas.microsoft.com/office/powerpoint/2010/main" val="211479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62504" y="242035"/>
            <a:ext cx="7886700" cy="110020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/>
              <a:t>設定檔</a:t>
            </a:r>
            <a:r>
              <a:rPr lang="en-US" altLang="zh-TW" sz="4800" dirty="0"/>
              <a:t>configuration  </a:t>
            </a:r>
            <a:r>
              <a:rPr lang="en-US" altLang="zh-TW" sz="4800" dirty="0" err="1"/>
              <a:t>config</a:t>
            </a:r>
            <a:endParaRPr lang="zh-TW" altLang="en-US" sz="4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48" y="1419425"/>
            <a:ext cx="9135611" cy="48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49" y="1570427"/>
            <a:ext cx="9135610" cy="484126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744EDA8-FA26-49AB-9A25-545299E7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504" y="242035"/>
            <a:ext cx="7886700" cy="110020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/>
              <a:t>無法啟動</a:t>
            </a:r>
            <a:r>
              <a:rPr lang="en-US" altLang="zh-TW" sz="4800" dirty="0"/>
              <a:t>Tomcat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2196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5835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了解</a:t>
            </a:r>
            <a:r>
              <a:rPr lang="en-US" altLang="zh-TW" sz="6600" dirty="0"/>
              <a:t>XAMPP</a:t>
            </a:r>
            <a:r>
              <a:rPr lang="zh-TW" altLang="en-US" sz="6600" dirty="0"/>
              <a:t>資料夾與網站連結</a:t>
            </a:r>
          </a:p>
        </p:txBody>
      </p:sp>
    </p:spTree>
    <p:extLst>
      <p:ext uri="{BB962C8B-B14F-4D97-AF65-F5344CB8AC3E}">
        <p14:creationId xmlns:p14="http://schemas.microsoft.com/office/powerpoint/2010/main" val="334115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EE6D3EE2-C877-4D59-887B-69AFABEFA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53" y="1253331"/>
            <a:ext cx="7561709" cy="4351338"/>
          </a:xfrm>
        </p:spPr>
      </p:pic>
    </p:spTree>
    <p:extLst>
      <p:ext uri="{BB962C8B-B14F-4D97-AF65-F5344CB8AC3E}">
        <p14:creationId xmlns:p14="http://schemas.microsoft.com/office/powerpoint/2010/main" val="299802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6087474A-EFA6-4C27-B20F-355354E7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26" y="1162893"/>
            <a:ext cx="7422155" cy="4351338"/>
          </a:xfrm>
        </p:spPr>
      </p:pic>
    </p:spTree>
    <p:extLst>
      <p:ext uri="{BB962C8B-B14F-4D97-AF65-F5344CB8AC3E}">
        <p14:creationId xmlns:p14="http://schemas.microsoft.com/office/powerpoint/2010/main" val="327107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5501" y="-125835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b="1" dirty="0">
                <a:latin typeface="+mj-ea"/>
                <a:ea typeface="+mj-ea"/>
              </a:rPr>
              <a:t>XAMPP</a:t>
            </a:r>
            <a:r>
              <a:rPr lang="zh-TW" altLang="en-US" sz="6600" b="1" dirty="0">
                <a:latin typeface="+mj-ea"/>
                <a:ea typeface="+mj-ea"/>
              </a:rPr>
              <a:t>安裝步驟</a:t>
            </a:r>
            <a:endParaRPr lang="zh-TW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67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783" y="365126"/>
            <a:ext cx="10620463" cy="1077779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Php</a:t>
            </a:r>
            <a:r>
              <a:rPr lang="en-US" altLang="zh-TW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my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admin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: 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用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php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寫的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Mysql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資料庫管理系統</a:t>
            </a:r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147F2A88-E5BA-4FF4-B75B-983FEEAA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06" y="1926292"/>
            <a:ext cx="4511510" cy="4351338"/>
          </a:xfrm>
        </p:spPr>
      </p:pic>
    </p:spTree>
    <p:extLst>
      <p:ext uri="{BB962C8B-B14F-4D97-AF65-F5344CB8AC3E}">
        <p14:creationId xmlns:p14="http://schemas.microsoft.com/office/powerpoint/2010/main" val="1069046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23E45C2C-29C5-4038-B62C-DA7C958FE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8" y="1498454"/>
            <a:ext cx="4369135" cy="4351338"/>
          </a:xfrm>
        </p:spPr>
      </p:pic>
    </p:spTree>
    <p:extLst>
      <p:ext uri="{BB962C8B-B14F-4D97-AF65-F5344CB8AC3E}">
        <p14:creationId xmlns:p14="http://schemas.microsoft.com/office/powerpoint/2010/main" val="198487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52" y="298805"/>
            <a:ext cx="7472630" cy="4962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43" y="2687884"/>
            <a:ext cx="7743459" cy="377048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4996962" y="1301263"/>
            <a:ext cx="70338" cy="138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1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667" y="333803"/>
            <a:ext cx="7472630" cy="4962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04" y="3753890"/>
            <a:ext cx="5231057" cy="2545506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4821116" y="1690690"/>
            <a:ext cx="3736731" cy="224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57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094397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/>
              <a:t>建置你自己的網站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934" y="1341465"/>
            <a:ext cx="7886700" cy="298090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574930" y="2286000"/>
            <a:ext cx="975946" cy="342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86" y="4102837"/>
            <a:ext cx="7803906" cy="23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3D352E-0BF9-4892-9081-3501C3ACFCC9}"/>
              </a:ext>
            </a:extLst>
          </p:cNvPr>
          <p:cNvSpPr/>
          <p:nvPr/>
        </p:nvSpPr>
        <p:spPr>
          <a:xfrm>
            <a:off x="0" y="0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chemeClr val="bg1"/>
                </a:solidFill>
                <a:latin typeface="Arial Unicode MS"/>
                <a:ea typeface="SFMono-Regular"/>
              </a:rPr>
              <a:t>安裝 </a:t>
            </a:r>
            <a:r>
              <a:rPr lang="zh-TW" altLang="zh-TW" sz="9600" dirty="0">
                <a:solidFill>
                  <a:schemeClr val="bg1"/>
                </a:solidFill>
                <a:latin typeface="Arial Unicode MS"/>
                <a:ea typeface="SFMono-Regular"/>
              </a:rPr>
              <a:t>notepad ++ 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24292E"/>
                </a:solidFill>
                <a:latin typeface="Arial Unicode MS"/>
                <a:ea typeface="SFMono-Regular"/>
              </a:rPr>
              <a:t>安裝 </a:t>
            </a:r>
            <a:r>
              <a:rPr lang="zh-TW" altLang="zh-TW" dirty="0">
                <a:solidFill>
                  <a:srgbClr val="24292E"/>
                </a:solidFill>
                <a:latin typeface="Arial Unicode MS"/>
                <a:ea typeface="SFMono-Regular"/>
              </a:rPr>
              <a:t>notepad ++ </a:t>
            </a:r>
            <a:r>
              <a:rPr lang="zh-TW" altLang="en-US" dirty="0">
                <a:solidFill>
                  <a:srgbClr val="24292E"/>
                </a:solidFill>
                <a:latin typeface="Arial Unicode MS"/>
                <a:ea typeface="SFMono-Regular"/>
              </a:rPr>
              <a:t>程式碼</a:t>
            </a:r>
            <a:br>
              <a:rPr lang="en-US" altLang="zh-TW" dirty="0">
                <a:solidFill>
                  <a:srgbClr val="24292E"/>
                </a:solidFill>
                <a:latin typeface="Arial Unicode MS"/>
                <a:ea typeface="SFMono-Regular"/>
              </a:rPr>
            </a:br>
            <a:r>
              <a:rPr lang="zh-TW" altLang="zh-TW" dirty="0">
                <a:solidFill>
                  <a:srgbClr val="24292E"/>
                </a:solidFill>
                <a:latin typeface="Arial Unicode MS"/>
                <a:ea typeface="SFMono-Regular"/>
              </a:rPr>
              <a:t>https://notepad-plus-plus.org/downloads/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36" y="1833301"/>
            <a:ext cx="8741328" cy="4264460"/>
          </a:xfrm>
        </p:spPr>
      </p:pic>
    </p:spTree>
    <p:extLst>
      <p:ext uri="{BB962C8B-B14F-4D97-AF65-F5344CB8AC3E}">
        <p14:creationId xmlns:p14="http://schemas.microsoft.com/office/powerpoint/2010/main" val="390085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094397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dirty="0">
                <a:solidFill>
                  <a:srgbClr val="24292E"/>
                </a:solidFill>
                <a:latin typeface="Arial Unicode MS"/>
                <a:ea typeface="SFMono-Regular"/>
              </a:rPr>
              <a:t>notepad ++</a:t>
            </a:r>
            <a:r>
              <a:rPr lang="en-US" altLang="zh-TW" sz="48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lang="zh-TW" altLang="en-US" sz="4800" dirty="0">
                <a:solidFill>
                  <a:srgbClr val="24292E"/>
                </a:solidFill>
                <a:latin typeface="Arial Unicode MS"/>
                <a:ea typeface="SFMono-Regular"/>
              </a:rPr>
              <a:t>解壓縮</a:t>
            </a:r>
            <a:endParaRPr lang="zh-TW" altLang="en-US" sz="48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E88C6A0-BE73-4488-8216-FA252B765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50" y="1607835"/>
            <a:ext cx="9068499" cy="445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5501" y="-125835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6600" dirty="0">
                <a:solidFill>
                  <a:schemeClr val="bg1"/>
                </a:solidFill>
                <a:latin typeface="Arial Unicode MS"/>
                <a:ea typeface="SFMono-Regular"/>
              </a:rPr>
              <a:t>notepad ++</a:t>
            </a:r>
            <a:r>
              <a:rPr lang="zh-TW" altLang="en-US" sz="6600" dirty="0">
                <a:solidFill>
                  <a:schemeClr val="bg1"/>
                </a:solidFill>
                <a:latin typeface="Arial Unicode MS"/>
                <a:ea typeface="SFMono-Regular"/>
              </a:rPr>
              <a:t> 放入程式碼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4725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096" y="641964"/>
            <a:ext cx="5553807" cy="6129867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F05A6CC-6DA5-4423-97FB-137470B5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6619"/>
          </a:xfrm>
        </p:spPr>
        <p:txBody>
          <a:bodyPr/>
          <a:lstStyle/>
          <a:p>
            <a:pPr algn="ctr"/>
            <a:r>
              <a:rPr lang="en-US" altLang="zh-TW" dirty="0"/>
              <a:t>HTML</a:t>
            </a:r>
            <a:r>
              <a:rPr lang="zh-TW" altLang="en-US" dirty="0"/>
              <a:t>程式碼</a:t>
            </a:r>
          </a:p>
        </p:txBody>
      </p:sp>
    </p:spTree>
    <p:extLst>
      <p:ext uri="{BB962C8B-B14F-4D97-AF65-F5344CB8AC3E}">
        <p14:creationId xmlns:p14="http://schemas.microsoft.com/office/powerpoint/2010/main" val="31283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602519"/>
          </a:xfrm>
        </p:spPr>
        <p:txBody>
          <a:bodyPr>
            <a:noAutofit/>
          </a:bodyPr>
          <a:lstStyle/>
          <a:p>
            <a:pPr lvl="0" algn="ctr"/>
            <a:r>
              <a:rPr lang="en-US" altLang="zh-TW" sz="2400" b="1" dirty="0"/>
              <a:t>XAMPP</a:t>
            </a:r>
            <a:r>
              <a:rPr lang="zh-TW" altLang="en-US" sz="2400" b="1" dirty="0"/>
              <a:t>安裝 </a:t>
            </a:r>
            <a:br>
              <a:rPr lang="en-US" altLang="zh-TW" sz="2400" b="1" dirty="0"/>
            </a:br>
            <a:r>
              <a:rPr lang="zh-TW" altLang="zh-TW" sz="2400" dirty="0">
                <a:solidFill>
                  <a:srgbClr val="24292E"/>
                </a:solidFill>
                <a:latin typeface="Arial Unicode MS"/>
                <a:ea typeface="SFMono-Regular"/>
              </a:rPr>
              <a:t>https://www.apachefriends.org/download.html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US" altLang="zh-TW" sz="2400" b="1" dirty="0"/>
            </a:br>
            <a:br>
              <a:rPr lang="zh-TW" altLang="en-US" sz="2400" b="1" dirty="0"/>
            </a:b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4" y="1666383"/>
            <a:ext cx="9135611" cy="4841271"/>
          </a:xfrm>
        </p:spPr>
      </p:pic>
    </p:spTree>
    <p:extLst>
      <p:ext uri="{BB962C8B-B14F-4D97-AF65-F5344CB8AC3E}">
        <p14:creationId xmlns:p14="http://schemas.microsoft.com/office/powerpoint/2010/main" val="18721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5069"/>
          </a:xfrm>
        </p:spPr>
        <p:txBody>
          <a:bodyPr/>
          <a:lstStyle/>
          <a:p>
            <a:pPr algn="ctr"/>
            <a:r>
              <a:rPr lang="zh-TW" altLang="en-US" dirty="0"/>
              <a:t>存檔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919" y="876956"/>
            <a:ext cx="7129626" cy="58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6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80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893" y="1959962"/>
            <a:ext cx="5223658" cy="35345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" y="1959962"/>
            <a:ext cx="6355740" cy="36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7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35" y="582613"/>
            <a:ext cx="7915514" cy="56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64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5501" y="-125835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SFMono-Regular"/>
              </a:rPr>
              <a:t>了解</a:t>
            </a:r>
            <a:r>
              <a:rPr kumimoji="0" lang="zh-TW" altLang="zh-TW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SFMono-Regular"/>
              </a:rPr>
              <a:t>中文編碼 &lt;meta charset=“utf-8”&gt;</a:t>
            </a:r>
            <a:r>
              <a:rPr kumimoji="0" lang="zh-TW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TW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  <a:ea typeface="SFMono-Regular"/>
            </a:endParaRPr>
          </a:p>
          <a:p>
            <a:pPr algn="ctr"/>
            <a:r>
              <a:rPr kumimoji="0" lang="zh-TW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SFMono-Regular"/>
              </a:rPr>
              <a:t>*修改亂碼*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03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54" y="365126"/>
            <a:ext cx="4063868" cy="60178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47" y="483509"/>
            <a:ext cx="5423023" cy="17461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45" y="2821513"/>
            <a:ext cx="5503438" cy="12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9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158" y="1983953"/>
            <a:ext cx="8049738" cy="393028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612430D-0FF2-4E50-B3CD-24B4B6C46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58574"/>
            <a:ext cx="1031532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加入中文編碼 &lt;meta charset="utf-8"&gt;</a:t>
            </a:r>
            <a:r>
              <a:rPr kumimoji="0" lang="zh-TW" altLang="zh-TW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72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3D352E-0BF9-4892-9081-3501C3ACFCC9}"/>
              </a:ext>
            </a:extLst>
          </p:cNvPr>
          <p:cNvSpPr/>
          <p:nvPr/>
        </p:nvSpPr>
        <p:spPr>
          <a:xfrm>
            <a:off x="0" y="-62918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XAMPP</a:t>
            </a:r>
            <a:r>
              <a:rPr lang="zh-TW" altLang="en-US" sz="6600" dirty="0"/>
              <a:t>  </a:t>
            </a:r>
            <a:r>
              <a:rPr lang="en-US" altLang="zh-TW" sz="6600" dirty="0" err="1"/>
              <a:t>htdocs</a:t>
            </a:r>
            <a:r>
              <a:rPr lang="zh-TW" altLang="en-US" sz="6600" dirty="0"/>
              <a:t>放的網站資料</a:t>
            </a:r>
          </a:p>
        </p:txBody>
      </p:sp>
    </p:spTree>
    <p:extLst>
      <p:ext uri="{BB962C8B-B14F-4D97-AF65-F5344CB8AC3E}">
        <p14:creationId xmlns:p14="http://schemas.microsoft.com/office/powerpoint/2010/main" val="386715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259" y="1762878"/>
            <a:ext cx="7886700" cy="30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7751" y="-125835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設定好的網站結果</a:t>
            </a:r>
          </a:p>
        </p:txBody>
      </p:sp>
    </p:spTree>
    <p:extLst>
      <p:ext uri="{BB962C8B-B14F-4D97-AF65-F5344CB8AC3E}">
        <p14:creationId xmlns:p14="http://schemas.microsoft.com/office/powerpoint/2010/main" val="80993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8BEE52E-6C1B-4782-8530-FDFDA22A0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4" y="1008364"/>
            <a:ext cx="9135611" cy="4841271"/>
          </a:xfrm>
        </p:spPr>
      </p:pic>
    </p:spTree>
    <p:extLst>
      <p:ext uri="{BB962C8B-B14F-4D97-AF65-F5344CB8AC3E}">
        <p14:creationId xmlns:p14="http://schemas.microsoft.com/office/powerpoint/2010/main" val="3660103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6474"/>
            <a:ext cx="10515600" cy="3746448"/>
          </a:xfrm>
        </p:spPr>
      </p:pic>
    </p:spTree>
    <p:extLst>
      <p:ext uri="{BB962C8B-B14F-4D97-AF65-F5344CB8AC3E}">
        <p14:creationId xmlns:p14="http://schemas.microsoft.com/office/powerpoint/2010/main" val="262826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7BDA306A-840D-40EC-B6F9-BE9180FF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4" y="1008364"/>
            <a:ext cx="9135611" cy="4841271"/>
          </a:xfrm>
        </p:spPr>
      </p:pic>
    </p:spTree>
    <p:extLst>
      <p:ext uri="{BB962C8B-B14F-4D97-AF65-F5344CB8AC3E}">
        <p14:creationId xmlns:p14="http://schemas.microsoft.com/office/powerpoint/2010/main" val="63460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ED4E0DE-13B4-48F8-AF9E-05237B541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94" y="1008364"/>
            <a:ext cx="9135611" cy="48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 descr="一張含有 文字 的圖片&#10;&#10;自動產生的描述">
            <a:extLst>
              <a:ext uri="{FF2B5EF4-FFF2-40B4-BE49-F238E27FC236}">
                <a16:creationId xmlns:a16="http://schemas.microsoft.com/office/drawing/2014/main" id="{371E60E1-007D-4E0B-AC45-CE984B8E5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5" y="1008365"/>
            <a:ext cx="9135610" cy="4841270"/>
          </a:xfrm>
        </p:spPr>
      </p:pic>
    </p:spTree>
    <p:extLst>
      <p:ext uri="{BB962C8B-B14F-4D97-AF65-F5344CB8AC3E}">
        <p14:creationId xmlns:p14="http://schemas.microsoft.com/office/powerpoint/2010/main" val="1545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 descr="一張含有 文字 的圖片&#10;&#10;自動產生的描述">
            <a:extLst>
              <a:ext uri="{FF2B5EF4-FFF2-40B4-BE49-F238E27FC236}">
                <a16:creationId xmlns:a16="http://schemas.microsoft.com/office/drawing/2014/main" id="{C749D242-FF08-4ED2-B928-6A5307C3B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94" y="1039490"/>
            <a:ext cx="9135611" cy="4779019"/>
          </a:xfrm>
        </p:spPr>
      </p:pic>
    </p:spTree>
    <p:extLst>
      <p:ext uri="{BB962C8B-B14F-4D97-AF65-F5344CB8AC3E}">
        <p14:creationId xmlns:p14="http://schemas.microsoft.com/office/powerpoint/2010/main" val="172407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5836"/>
            <a:ext cx="12267501" cy="6983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啟動與設定</a:t>
            </a:r>
          </a:p>
        </p:txBody>
      </p:sp>
    </p:spTree>
    <p:extLst>
      <p:ext uri="{BB962C8B-B14F-4D97-AF65-F5344CB8AC3E}">
        <p14:creationId xmlns:p14="http://schemas.microsoft.com/office/powerpoint/2010/main" val="86092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167</Words>
  <Application>Microsoft Office PowerPoint</Application>
  <PresentationFormat>寬螢幕</PresentationFormat>
  <Paragraphs>23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Arial Unicode MS</vt:lpstr>
      <vt:lpstr>新細明體</vt:lpstr>
      <vt:lpstr>Arial</vt:lpstr>
      <vt:lpstr>Calibri</vt:lpstr>
      <vt:lpstr>Calibri Light</vt:lpstr>
      <vt:lpstr>Office 佈景主題</vt:lpstr>
      <vt:lpstr>2021/02/24</vt:lpstr>
      <vt:lpstr>PowerPoint 簡報</vt:lpstr>
      <vt:lpstr>XAMPP安裝  https://www.apachefriends.org/download.html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http://localhost</vt:lpstr>
      <vt:lpstr>PowerPoint 簡報</vt:lpstr>
      <vt:lpstr>PowerPoint 簡報</vt:lpstr>
      <vt:lpstr>PowerPoint 簡報</vt:lpstr>
      <vt:lpstr>Logs 分析</vt:lpstr>
      <vt:lpstr>設定檔configuration  config</vt:lpstr>
      <vt:lpstr>無法啟動Tomcat</vt:lpstr>
      <vt:lpstr>PowerPoint 簡報</vt:lpstr>
      <vt:lpstr>PowerPoint 簡報</vt:lpstr>
      <vt:lpstr>PowerPoint 簡報</vt:lpstr>
      <vt:lpstr>Phpmyadmin: 用php寫的Mysql資料庫管理系統</vt:lpstr>
      <vt:lpstr>PowerPoint 簡報</vt:lpstr>
      <vt:lpstr>PowerPoint 簡報</vt:lpstr>
      <vt:lpstr>PowerPoint 簡報</vt:lpstr>
      <vt:lpstr>建置你自己的網站</vt:lpstr>
      <vt:lpstr>PowerPoint 簡報</vt:lpstr>
      <vt:lpstr>安裝 notepad ++ 程式碼 https://notepad-plus-plus.org/downloads/</vt:lpstr>
      <vt:lpstr>notepad ++ 解壓縮</vt:lpstr>
      <vt:lpstr>PowerPoint 簡報</vt:lpstr>
      <vt:lpstr>HTML程式碼</vt:lpstr>
      <vt:lpstr>存檔</vt:lpstr>
      <vt:lpstr>PowerPoint 簡報</vt:lpstr>
      <vt:lpstr>PowerPoint 簡報</vt:lpstr>
      <vt:lpstr>PowerPoint 簡報</vt:lpstr>
      <vt:lpstr>PowerPoint 簡報</vt:lpstr>
      <vt:lpstr>PowerPoint 簡報</vt:lpstr>
      <vt:lpstr>加入中文編碼 &lt;meta charset="utf-8"&gt; 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志誠 王</cp:lastModifiedBy>
  <cp:revision>15</cp:revision>
  <dcterms:created xsi:type="dcterms:W3CDTF">2021-02-24T02:49:17Z</dcterms:created>
  <dcterms:modified xsi:type="dcterms:W3CDTF">2021-02-24T16:31:34Z</dcterms:modified>
</cp:coreProperties>
</file>